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ECE9A-ABC8-45F6-9FCA-700D42C5C903}"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54034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ECE9A-ABC8-45F6-9FCA-700D42C5C903}"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297862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ECE9A-ABC8-45F6-9FCA-700D42C5C903}"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137186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ECE9A-ABC8-45F6-9FCA-700D42C5C903}"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310564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ECE9A-ABC8-45F6-9FCA-700D42C5C903}"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90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ECE9A-ABC8-45F6-9FCA-700D42C5C903}"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225820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ECE9A-ABC8-45F6-9FCA-700D42C5C903}"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47393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ECE9A-ABC8-45F6-9FCA-700D42C5C903}"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154485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ECE9A-ABC8-45F6-9FCA-700D42C5C903}"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353136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ECE9A-ABC8-45F6-9FCA-700D42C5C903}"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330424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ECE9A-ABC8-45F6-9FCA-700D42C5C903}"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57B4A-8943-4582-9E8A-3380A55F1DDD}" type="slidenum">
              <a:rPr lang="en-US" smtClean="0"/>
              <a:t>‹#›</a:t>
            </a:fld>
            <a:endParaRPr lang="en-US"/>
          </a:p>
        </p:txBody>
      </p:sp>
    </p:spTree>
    <p:extLst>
      <p:ext uri="{BB962C8B-B14F-4D97-AF65-F5344CB8AC3E}">
        <p14:creationId xmlns:p14="http://schemas.microsoft.com/office/powerpoint/2010/main" val="423317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ECE9A-ABC8-45F6-9FCA-700D42C5C903}" type="datetimeFigureOut">
              <a:rPr lang="en-US" smtClean="0"/>
              <a:t>8/24/2016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57B4A-8943-4582-9E8A-3380A55F1DDD}" type="slidenum">
              <a:rPr lang="en-US" smtClean="0"/>
              <a:t>‹#›</a:t>
            </a:fld>
            <a:endParaRPr lang="en-US"/>
          </a:p>
        </p:txBody>
      </p:sp>
    </p:spTree>
    <p:extLst>
      <p:ext uri="{BB962C8B-B14F-4D97-AF65-F5344CB8AC3E}">
        <p14:creationId xmlns:p14="http://schemas.microsoft.com/office/powerpoint/2010/main" val="169709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7" y="228600"/>
            <a:ext cx="886821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What is Geography?</a:t>
            </a:r>
            <a:endParaRPr lang="en-US" dirty="0"/>
          </a:p>
        </p:txBody>
      </p:sp>
      <p:sp>
        <p:nvSpPr>
          <p:cNvPr id="3" name="Subtitle 2"/>
          <p:cNvSpPr>
            <a:spLocks noGrp="1"/>
          </p:cNvSpPr>
          <p:nvPr>
            <p:ph type="subTitle" idx="1"/>
          </p:nvPr>
        </p:nvSpPr>
        <p:spPr/>
        <p:txBody>
          <a:bodyPr/>
          <a:lstStyle/>
          <a:p>
            <a:r>
              <a:rPr lang="en-US" dirty="0" smtClean="0">
                <a:solidFill>
                  <a:schemeClr val="tx1">
                    <a:lumMod val="95000"/>
                    <a:lumOff val="5000"/>
                  </a:schemeClr>
                </a:solidFill>
              </a:rPr>
              <a:t>Geography is the study of the earth’s landforms, peoples, places and environments.</a:t>
            </a:r>
            <a:endParaRPr lang="en-US" dirty="0">
              <a:solidFill>
                <a:schemeClr val="tx1">
                  <a:lumMod val="95000"/>
                  <a:lumOff val="5000"/>
                </a:schemeClr>
              </a:solidFill>
            </a:endParaRPr>
          </a:p>
        </p:txBody>
      </p:sp>
    </p:spTree>
    <p:extLst>
      <p:ext uri="{BB962C8B-B14F-4D97-AF65-F5344CB8AC3E}">
        <p14:creationId xmlns:p14="http://schemas.microsoft.com/office/powerpoint/2010/main" val="560717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21108" cy="601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03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1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83" y="228600"/>
            <a:ext cx="8331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349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6200" y="2990850"/>
            <a:ext cx="5029838" cy="377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16383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4488"/>
            <a:ext cx="83058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087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rdoraziops71.weebly.com/uploads/1/3/5/5/13556115/usa-latitude-and-longitude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22" y="-1066800"/>
            <a:ext cx="6314477" cy="803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0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rdoraziops71.weebly.com/uploads/1/3/5/5/13556115/usa-latitude-and-longitude1_1.jpg"/>
          <p:cNvPicPr>
            <a:picLocks noChangeAspect="1" noChangeArrowheads="1"/>
          </p:cNvPicPr>
          <p:nvPr/>
        </p:nvPicPr>
        <p:blipFill rotWithShape="1">
          <a:blip r:embed="rId2">
            <a:extLst>
              <a:ext uri="{28A0092B-C50C-407E-A947-70E740481C1C}">
                <a14:useLocalDpi xmlns:a14="http://schemas.microsoft.com/office/drawing/2010/main" val="0"/>
              </a:ext>
            </a:extLst>
          </a:blip>
          <a:srcRect b="43728"/>
          <a:stretch/>
        </p:blipFill>
        <p:spPr bwMode="auto">
          <a:xfrm>
            <a:off x="0" y="0"/>
            <a:ext cx="936922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6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Landforms</a:t>
            </a:r>
            <a:endParaRPr lang="en-US" dirty="0"/>
          </a:p>
        </p:txBody>
      </p:sp>
      <p:sp>
        <p:nvSpPr>
          <p:cNvPr id="3" name="Content Placeholder 2"/>
          <p:cNvSpPr>
            <a:spLocks noGrp="1"/>
          </p:cNvSpPr>
          <p:nvPr>
            <p:ph idx="1"/>
          </p:nvPr>
        </p:nvSpPr>
        <p:spPr/>
        <p:txBody>
          <a:bodyPr>
            <a:normAutofit/>
          </a:bodyPr>
          <a:lstStyle/>
          <a:p>
            <a:r>
              <a:rPr lang="en-US" sz="2400" dirty="0" smtClean="0"/>
              <a:t>Valleys: a hollow or surface depression of the earth bounded by hills or mountains, a natural trough in the earth's surface, that slopes down to a stream, lake or the ocean, formed by water and/or ice erosion.   At the bottom of a valley is fertile soil, which makes for good farmland.</a:t>
            </a:r>
          </a:p>
          <a:p>
            <a:r>
              <a:rPr lang="en-US" sz="2400" dirty="0" smtClean="0"/>
              <a:t>Plateaus: a large highland area of fairly level land separated from surrounding land by steep slopes. Subject to erosion…but some low plateaus can be good for farming.</a:t>
            </a:r>
          </a:p>
          <a:p>
            <a:r>
              <a:rPr lang="en-US" sz="2400" dirty="0" smtClean="0"/>
              <a:t>Mountains: created by tremendous forces in the earth with a steep top usually shaped up to a peak or ridge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9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Landforms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Plains: are broad, nearly level stretches of land that have no great changes in elevation. </a:t>
            </a:r>
          </a:p>
          <a:p>
            <a:r>
              <a:rPr lang="en-US" sz="2400" dirty="0" smtClean="0"/>
              <a:t>Hills: elevations of the earth's surface that have distinct summits, but are lower in elevation than mountains</a:t>
            </a:r>
          </a:p>
          <a:p>
            <a:r>
              <a:rPr lang="en-US" sz="2400" dirty="0" smtClean="0"/>
              <a:t>Loess: a geologically recent deposit of silt or material which is usually yellowish or brown in color and consisting of tiny mineral particles brought by wind to the places where they now lie. A type of silt which forms fertile topsoil in some parts of the world. </a:t>
            </a:r>
          </a:p>
          <a:p>
            <a:r>
              <a:rPr lang="en-US" sz="2400" dirty="0" smtClean="0"/>
              <a:t>Glaciers: largest component of perennial ice on this planet. Over 75% of the world's fresh water is presently locked up in these frozen reservoirs.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2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endParaRPr lang="en-US" dirty="0"/>
          </a:p>
        </p:txBody>
      </p:sp>
      <p:sp>
        <p:nvSpPr>
          <p:cNvPr id="6" name="Text Placeholder 5"/>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19600"/>
            <a:ext cx="19018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238024"/>
            <a:ext cx="2257425" cy="178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09800"/>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939" y="1600200"/>
            <a:ext cx="2590800" cy="175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38024"/>
            <a:ext cx="3082739"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5015" y="152400"/>
            <a:ext cx="2233936"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625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Physical Features</a:t>
            </a:r>
            <a:endParaRPr lang="en-US" dirty="0"/>
          </a:p>
        </p:txBody>
      </p:sp>
      <p:sp>
        <p:nvSpPr>
          <p:cNvPr id="6" name="Content Placeholder 5"/>
          <p:cNvSpPr>
            <a:spLocks noGrp="1"/>
          </p:cNvSpPr>
          <p:nvPr>
            <p:ph idx="1"/>
          </p:nvPr>
        </p:nvSpPr>
        <p:spPr/>
        <p:txBody>
          <a:bodyPr/>
          <a:lstStyle/>
          <a:p>
            <a:r>
              <a:rPr lang="en-US" dirty="0" smtClean="0"/>
              <a:t>Other physical features may include…</a:t>
            </a:r>
          </a:p>
          <a:p>
            <a:pPr lvl="1"/>
            <a:r>
              <a:rPr lang="en-US" dirty="0" smtClean="0"/>
              <a:t>rivers</a:t>
            </a:r>
          </a:p>
          <a:p>
            <a:pPr lvl="1"/>
            <a:r>
              <a:rPr lang="en-US" dirty="0" smtClean="0"/>
              <a:t>Lakes</a:t>
            </a:r>
          </a:p>
          <a:p>
            <a:pPr lvl="1"/>
            <a:r>
              <a:rPr lang="en-US" dirty="0" smtClean="0"/>
              <a:t>Forests</a:t>
            </a:r>
          </a:p>
          <a:p>
            <a:pPr lvl="1"/>
            <a:r>
              <a:rPr lang="en-US" dirty="0" smtClean="0"/>
              <a:t>Deserts</a:t>
            </a:r>
          </a:p>
          <a:p>
            <a:pPr lvl="1"/>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14600"/>
            <a:ext cx="2835739"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93072"/>
            <a:ext cx="2914650" cy="218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117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2732"/>
            <a:ext cx="87630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724400" y="0"/>
            <a:ext cx="5410200" cy="563562"/>
          </a:xfrm>
        </p:spPr>
        <p:txBody>
          <a:bodyPr>
            <a:normAutofit fontScale="90000"/>
          </a:bodyPr>
          <a:lstStyle/>
          <a:p>
            <a:r>
              <a:rPr lang="en-US" dirty="0" smtClean="0"/>
              <a:t>World Climates</a:t>
            </a:r>
            <a:endParaRPr lang="en-US" dirty="0"/>
          </a:p>
        </p:txBody>
      </p:sp>
    </p:spTree>
    <p:extLst>
      <p:ext uri="{BB962C8B-B14F-4D97-AF65-F5344CB8AC3E}">
        <p14:creationId xmlns:p14="http://schemas.microsoft.com/office/powerpoint/2010/main" val="84756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92" y="609600"/>
            <a:ext cx="8681508" cy="651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03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799"/>
            <a:ext cx="8305799" cy="622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832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556418"/>
            <a:ext cx="8229600" cy="4525963"/>
          </a:xfrm>
        </p:spPr>
        <p:txBody>
          <a:bodyPr/>
          <a:lstStyle/>
          <a:p>
            <a:pPr lvl="0" fontAlgn="base">
              <a:spcAft>
                <a:spcPct val="0"/>
              </a:spcAft>
              <a:buNone/>
            </a:pPr>
            <a:r>
              <a:rPr lang="en-US" sz="2400" b="1" kern="0" dirty="0">
                <a:solidFill>
                  <a:srgbClr val="000000"/>
                </a:solidFill>
                <a:latin typeface="Arial"/>
              </a:rPr>
              <a:t>The equator is at 0</a:t>
            </a:r>
            <a:r>
              <a:rPr lang="en-US" sz="2400" b="1" kern="0" dirty="0">
                <a:solidFill>
                  <a:srgbClr val="000000"/>
                </a:solidFill>
                <a:latin typeface="Arial"/>
                <a:cs typeface="Times New Roman" pitchFamily="18" charset="0"/>
              </a:rPr>
              <a:t>° latitude.  It is neither north nor south.  It is at the center between north and south.</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3406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0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287</Words>
  <Application>Microsoft Office PowerPoint</Application>
  <PresentationFormat>On-screen Show (4:3)</PresentationFormat>
  <Paragraphs>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What is Geography?</vt:lpstr>
      <vt:lpstr>Major Landforms</vt:lpstr>
      <vt:lpstr>Major Landforms</vt:lpstr>
      <vt:lpstr>PowerPoint Presentation</vt:lpstr>
      <vt:lpstr>Physical Features</vt:lpstr>
      <vt:lpstr>World Climates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Geography?</dc:title>
  <dc:creator>00, 00</dc:creator>
  <cp:lastModifiedBy>00, 00</cp:lastModifiedBy>
  <cp:revision>12</cp:revision>
  <dcterms:created xsi:type="dcterms:W3CDTF">2012-09-06T14:28:10Z</dcterms:created>
  <dcterms:modified xsi:type="dcterms:W3CDTF">2016-08-24T18:35:00Z</dcterms:modified>
</cp:coreProperties>
</file>