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656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7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6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2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5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9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6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8A5BE-AD8F-4506-8D29-C73A7967B9C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71FB4-610A-40A6-AB6D-BFB20136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Columbus DBQ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9" t="18502" r="22167" b="12118"/>
          <a:stretch/>
        </p:blipFill>
        <p:spPr bwMode="auto">
          <a:xfrm>
            <a:off x="-52793" y="0"/>
            <a:ext cx="9196793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7841" y="6324600"/>
            <a:ext cx="85344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b="1" dirty="0" smtClean="0">
                <a:solidFill>
                  <a:srgbClr val="565656"/>
                </a:solidFill>
                <a:latin typeface="Times New Roman" pitchFamily="18" charset="0"/>
                <a:cs typeface="Times New Roman" pitchFamily="18" charset="0"/>
              </a:rPr>
              <a:t>k.   What surprised you the most from these documents? Why? Provide evidence.</a:t>
            </a:r>
            <a:endParaRPr lang="en-US" sz="1650" b="1" dirty="0">
              <a:solidFill>
                <a:srgbClr val="56565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How to Cite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B.) Columbus would be considered a sinner because _______________________. This is shown in Document ____ when De Las Casas explains “ _______________________.”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D.) Early explorers dealt with diversity by ______________. This was best shown within Document D when David E. </a:t>
            </a:r>
            <a:r>
              <a:rPr lang="en-US" sz="2400" dirty="0" err="1" smtClean="0"/>
              <a:t>Stannard</a:t>
            </a:r>
            <a:r>
              <a:rPr lang="en-US" sz="2400" dirty="0" smtClean="0"/>
              <a:t> explains that explorers “___________________________.” This means ____________________. (Explain further). This is further explained when </a:t>
            </a:r>
            <a:r>
              <a:rPr lang="en-US" sz="2400" dirty="0" err="1" smtClean="0"/>
              <a:t>Stannard</a:t>
            </a:r>
            <a:r>
              <a:rPr lang="en-US" sz="2400" dirty="0" smtClean="0"/>
              <a:t> continues “_________________________________________.”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 If starting a quote mid sentence or finishing before the end of sentence.</a:t>
            </a:r>
          </a:p>
          <a:p>
            <a:pPr marL="0" indent="0">
              <a:buNone/>
            </a:pPr>
            <a:r>
              <a:rPr lang="en-US" sz="2400" dirty="0" smtClean="0"/>
              <a:t>	Mid sentence</a:t>
            </a:r>
            <a:r>
              <a:rPr lang="en-US" sz="2400" dirty="0" smtClean="0">
                <a:sym typeface="Wingdings" pitchFamily="2" charset="2"/>
              </a:rPr>
              <a:t> “….____________.”</a:t>
            </a:r>
          </a:p>
          <a:p>
            <a:pPr marL="0" indent="0">
              <a:buNone/>
            </a:pPr>
            <a:r>
              <a:rPr lang="en-US" sz="2400" dirty="0" smtClean="0">
                <a:sym typeface="Wingdings" pitchFamily="2" charset="2"/>
              </a:rPr>
              <a:t>	Before end  “ ______________...”</a:t>
            </a: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2400" dirty="0" smtClean="0">
                <a:sym typeface="Wingdings" pitchFamily="2" charset="2"/>
              </a:rPr>
              <a:t>“___________________”(Document __).</a:t>
            </a:r>
          </a:p>
          <a:p>
            <a:pPr>
              <a:buFontTx/>
              <a:buChar char="-"/>
            </a:pPr>
            <a:r>
              <a:rPr lang="en-US" sz="2400" dirty="0" smtClean="0">
                <a:sym typeface="Wingdings" pitchFamily="2" charset="2"/>
              </a:rPr>
              <a:t>“__________________!” (Document __).</a:t>
            </a:r>
          </a:p>
          <a:p>
            <a:pPr>
              <a:buFontTx/>
              <a:buChar char="-"/>
            </a:pPr>
            <a:r>
              <a:rPr lang="en-US" sz="2400" dirty="0" smtClean="0">
                <a:sym typeface="Wingdings" pitchFamily="2" charset="2"/>
              </a:rPr>
              <a:t>“__________________?” </a:t>
            </a:r>
            <a:r>
              <a:rPr lang="en-US" sz="2400" dirty="0">
                <a:sym typeface="Wingdings" pitchFamily="2" charset="2"/>
              </a:rPr>
              <a:t>(Document __).</a:t>
            </a: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970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Columbus DBQ Questions</vt:lpstr>
      <vt:lpstr>PowerPoint Presentation</vt:lpstr>
      <vt:lpstr>How to Cite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Columbus DBQ Questions</dc:title>
  <dc:creator>00, 00</dc:creator>
  <cp:lastModifiedBy>00, 00</cp:lastModifiedBy>
  <cp:revision>11</cp:revision>
  <dcterms:created xsi:type="dcterms:W3CDTF">2016-10-05T15:27:32Z</dcterms:created>
  <dcterms:modified xsi:type="dcterms:W3CDTF">2016-10-06T16:14:06Z</dcterms:modified>
</cp:coreProperties>
</file>